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2021-02-26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775" y="1535513"/>
            <a:ext cx="5773360" cy="4857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57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212" y="1421157"/>
            <a:ext cx="8517404" cy="443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63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861" y="1078949"/>
            <a:ext cx="9771695" cy="516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251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096" y="781500"/>
            <a:ext cx="10292429" cy="578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72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003" y="1039929"/>
            <a:ext cx="9500007" cy="511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7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418" y="1195349"/>
            <a:ext cx="9024554" cy="500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84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2" y="1027603"/>
            <a:ext cx="8105345" cy="543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85" y="1165642"/>
            <a:ext cx="9771695" cy="474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02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184" y="1114986"/>
            <a:ext cx="9296242" cy="535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539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903" y="784550"/>
            <a:ext cx="8395145" cy="549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956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140" y="1273419"/>
            <a:ext cx="9377748" cy="512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042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Office PowerPoint</Application>
  <PresentationFormat>와이드스크린</PresentationFormat>
  <Paragraphs>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김동일</cp:lastModifiedBy>
  <cp:revision>6</cp:revision>
  <dcterms:created xsi:type="dcterms:W3CDTF">2015-03-07T03:28:15Z</dcterms:created>
  <dcterms:modified xsi:type="dcterms:W3CDTF">2021-02-26T06:09:15Z</dcterms:modified>
</cp:coreProperties>
</file>

<file path=docProps/thumbnail.jpeg>
</file>